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45" r:id="rId6"/>
    <p:sldId id="346" r:id="rId7"/>
    <p:sldId id="347" r:id="rId8"/>
    <p:sldId id="267" r:id="rId9"/>
    <p:sldId id="33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271" r:id="rId18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7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07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3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5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8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1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1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21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1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2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26997"/>
            <a:ext cx="12192216" cy="4490085"/>
            <a:chOff x="-89" y="115874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115874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600" y="6141085"/>
            <a:ext cx="41427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ZhenDong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Huang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7980" y="1295400"/>
            <a:ext cx="11783060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AlignRec: Aligning and Training in Multimodal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Recommendations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298305" y="5270500"/>
            <a:ext cx="20453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CIKM</a:t>
            </a:r>
            <a:r>
              <a:rPr sz="1600" b="1" spc="-190" dirty="0">
                <a:solidFill>
                  <a:srgbClr val="1F4E79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4</a:t>
            </a:r>
            <a:endParaRPr lang="en-US" sz="1600" b="1" spc="5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03830" y="4902200"/>
            <a:ext cx="6243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code:https:https://github.com/sjtulyf123/AlignRec_CIKM24</a:t>
            </a:r>
            <a:endParaRPr lang="en-US" altLang="zh-CN"/>
          </a:p>
        </p:txBody>
      </p:sp>
      <p:pic>
        <p:nvPicPr>
          <p:cNvPr id="26" name="图片 25"/>
          <p:cNvPicPr/>
          <p:nvPr/>
        </p:nvPicPr>
        <p:blipFill>
          <a:blip r:embed="rId15"/>
          <a:stretch>
            <a:fillRect/>
          </a:stretch>
        </p:blipFill>
        <p:spPr>
          <a:xfrm>
            <a:off x="2514600" y="1812925"/>
            <a:ext cx="6383655" cy="29857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914400" y="1676083"/>
            <a:ext cx="10496550" cy="37814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895283" y="2057400"/>
            <a:ext cx="6486525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3296285" y="1676083"/>
            <a:ext cx="5600700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/>
          <p:nvPr/>
        </p:nvPicPr>
        <p:blipFill>
          <a:blip r:embed="rId7"/>
          <a:stretch>
            <a:fillRect/>
          </a:stretch>
        </p:blipFill>
        <p:spPr>
          <a:xfrm>
            <a:off x="2895283" y="1937068"/>
            <a:ext cx="658177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819083" y="1980883"/>
            <a:ext cx="63912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800350" y="2162175"/>
            <a:ext cx="6591300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09800" y="1676400"/>
            <a:ext cx="9623425" cy="6807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1.How to perform alignment in multimodal recommendation has not been carefully designed.</a:t>
            </a:r>
            <a:endParaRPr lang="en-US" altLang="zh-CN"/>
          </a:p>
        </p:txBody>
      </p:sp>
      <p:sp>
        <p:nvSpPr>
          <p:cNvPr id="22" name="文本框 21"/>
          <p:cNvSpPr txBox="1"/>
          <p:nvPr/>
        </p:nvSpPr>
        <p:spPr>
          <a:xfrm>
            <a:off x="2209800" y="3048000"/>
            <a:ext cx="97008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2.The popular end-to-end training with joint optimization on alignment and recommendation tasks is hard to learn well.</a:t>
            </a:r>
            <a:endParaRPr lang="en-US" altLang="zh-CN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09800" y="4495800"/>
            <a:ext cx="9745345" cy="5645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sym typeface="+mn-ea"/>
              </a:rPr>
              <a:t>3.The influence of content modality to multimodal recommendation has not been fully studied.</a:t>
            </a:r>
            <a:endParaRPr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228600" y="1295400"/>
            <a:ext cx="11872595" cy="5340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6200" y="1377315"/>
            <a:ext cx="6387465" cy="3903345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6664008" y="1523683"/>
            <a:ext cx="5457825" cy="71437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9"/>
          <a:stretch>
            <a:fillRect/>
          </a:stretch>
        </p:blipFill>
        <p:spPr>
          <a:xfrm>
            <a:off x="7772083" y="2286000"/>
            <a:ext cx="4505325" cy="47625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10"/>
          <a:stretch>
            <a:fillRect/>
          </a:stretch>
        </p:blipFill>
        <p:spPr>
          <a:xfrm>
            <a:off x="6552883" y="2895600"/>
            <a:ext cx="5591175" cy="51435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1"/>
          <a:stretch>
            <a:fillRect/>
          </a:stretch>
        </p:blipFill>
        <p:spPr>
          <a:xfrm>
            <a:off x="6664008" y="3511868"/>
            <a:ext cx="5534025" cy="1057275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2"/>
          <a:stretch>
            <a:fillRect/>
          </a:stretch>
        </p:blipFill>
        <p:spPr>
          <a:xfrm>
            <a:off x="7324725" y="4543743"/>
            <a:ext cx="4819650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6200" y="1377315"/>
            <a:ext cx="6394450" cy="3903345"/>
          </a:xfrm>
          <a:prstGeom prst="rect">
            <a:avLst/>
          </a:prstGeom>
        </p:spPr>
      </p:pic>
      <p:pic>
        <p:nvPicPr>
          <p:cNvPr id="18" name="图片 17"/>
          <p:cNvPicPr/>
          <p:nvPr/>
        </p:nvPicPr>
        <p:blipFill>
          <a:blip r:embed="rId8"/>
          <a:stretch>
            <a:fillRect/>
          </a:stretch>
        </p:blipFill>
        <p:spPr>
          <a:xfrm>
            <a:off x="7953058" y="1447800"/>
            <a:ext cx="4238625" cy="76200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9"/>
          <a:stretch>
            <a:fillRect/>
          </a:stretch>
        </p:blipFill>
        <p:spPr>
          <a:xfrm>
            <a:off x="6629400" y="2286000"/>
            <a:ext cx="5562600" cy="57150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10"/>
          <a:stretch>
            <a:fillRect/>
          </a:stretch>
        </p:blipFill>
        <p:spPr>
          <a:xfrm>
            <a:off x="7239000" y="3047683"/>
            <a:ext cx="4953000" cy="561975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1"/>
          <a:stretch>
            <a:fillRect/>
          </a:stretch>
        </p:blipFill>
        <p:spPr>
          <a:xfrm>
            <a:off x="7768908" y="3709988"/>
            <a:ext cx="4352925" cy="561975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2"/>
          <a:stretch>
            <a:fillRect/>
          </a:stretch>
        </p:blipFill>
        <p:spPr>
          <a:xfrm>
            <a:off x="6477000" y="4190683"/>
            <a:ext cx="5905500" cy="1209675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13"/>
          <a:stretch>
            <a:fillRect/>
          </a:stretch>
        </p:blipFill>
        <p:spPr>
          <a:xfrm>
            <a:off x="6629083" y="5638800"/>
            <a:ext cx="557212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05273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6200" y="1377315"/>
            <a:ext cx="6394450" cy="3903345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8"/>
          <a:stretch>
            <a:fillRect/>
          </a:stretch>
        </p:blipFill>
        <p:spPr>
          <a:xfrm>
            <a:off x="7819708" y="1523048"/>
            <a:ext cx="4371975" cy="581025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9"/>
          <a:stretch>
            <a:fillRect/>
          </a:stretch>
        </p:blipFill>
        <p:spPr>
          <a:xfrm>
            <a:off x="7076758" y="2209800"/>
            <a:ext cx="5114925" cy="64770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10"/>
          <a:stretch>
            <a:fillRect/>
          </a:stretch>
        </p:blipFill>
        <p:spPr>
          <a:xfrm>
            <a:off x="6471285" y="2819400"/>
            <a:ext cx="5768340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3124200" y="2361883"/>
            <a:ext cx="6515100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1295400" y="1524000"/>
            <a:ext cx="9798685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/>
          <p:nvPr/>
        </p:nvPicPr>
        <p:blipFill>
          <a:blip r:embed="rId7"/>
          <a:stretch>
            <a:fillRect/>
          </a:stretch>
        </p:blipFill>
        <p:spPr>
          <a:xfrm>
            <a:off x="1143000" y="2133600"/>
            <a:ext cx="10804525" cy="2667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YwNjYwYTljYzFiN2JhNTk4MTBhZjhiYzI1NGM5Y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3309</Words>
  <Application>WPS 演示</Application>
  <PresentationFormat>On-screen Show (4:3)</PresentationFormat>
  <Paragraphs>214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黄振东</cp:lastModifiedBy>
  <cp:revision>22</cp:revision>
  <dcterms:created xsi:type="dcterms:W3CDTF">2023-09-17T03:47:00Z</dcterms:created>
  <dcterms:modified xsi:type="dcterms:W3CDTF">2024-10-17T10:46:24Z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2023-09-22T00:00:00Z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2052-12.1.0.18276</vt:lpwstr>
  </property>
</Properties>
</file>